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308C-DD0F-45DA-A2A6-E80CE6D64C07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B4B5-82C0-4BEC-9DC6-7442FA412F0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Chapitre I: Organisation </a:t>
            </a:r>
            <a:r>
              <a:rPr lang="fr-FR" dirty="0" smtClean="0">
                <a:solidFill>
                  <a:srgbClr val="FF0000"/>
                </a:solidFill>
              </a:rPr>
              <a:t>du génome 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t RFLP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285728"/>
            <a:ext cx="6400800" cy="1752600"/>
          </a:xfrm>
        </p:spPr>
        <p:txBody>
          <a:bodyPr/>
          <a:lstStyle/>
          <a:p>
            <a:r>
              <a:rPr lang="fr-FR" dirty="0" smtClean="0"/>
              <a:t>Master II BPC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1214438"/>
            <a:ext cx="5810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113" y="1233488"/>
            <a:ext cx="58197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4488" y="1252538"/>
            <a:ext cx="59150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2113" y="1223963"/>
            <a:ext cx="58197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63" y="1214438"/>
            <a:ext cx="5857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1209675"/>
            <a:ext cx="58578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63" y="1233488"/>
            <a:ext cx="5857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57166"/>
            <a:ext cx="821536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1219200"/>
            <a:ext cx="58483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1214438"/>
            <a:ext cx="59340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428604"/>
            <a:ext cx="8358246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69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569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86741" cy="57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57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9"/>
            <a:ext cx="8286808" cy="57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3" cy="57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42968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</Words>
  <Application>Microsoft Office PowerPoint</Application>
  <PresentationFormat>Affichage à l'écran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Chapitre I: Organisation du génome et RFLP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du génome</dc:title>
  <dc:creator>User</dc:creator>
  <cp:lastModifiedBy>User</cp:lastModifiedBy>
  <cp:revision>3</cp:revision>
  <dcterms:created xsi:type="dcterms:W3CDTF">2020-03-28T15:45:11Z</dcterms:created>
  <dcterms:modified xsi:type="dcterms:W3CDTF">2020-03-28T16:08:43Z</dcterms:modified>
</cp:coreProperties>
</file>